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0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5659"/>
  </p:normalViewPr>
  <p:slideViewPr>
    <p:cSldViewPr snapToGrid="0" snapToObjects="1">
      <p:cViewPr>
        <p:scale>
          <a:sx n="137" d="100"/>
          <a:sy n="137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1.png"/><Relationship Id="rId10" Type="http://schemas.openxmlformats.org/officeDocument/2006/relationships/image" Target="../media/image331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0.png"/><Relationship Id="rId10" Type="http://schemas.openxmlformats.org/officeDocument/2006/relationships/image" Target="../media/image331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10016667" y="427015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7426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b="0" dirty="0"/>
                  <a:t>For AM,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18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  <a:blipFill>
                <a:blip r:embed="rId2"/>
                <a:stretch>
                  <a:fillRect l="-35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707127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pp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Use 2 scope channels: one at input, one at output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  <a:blipFill>
                <a:blip r:embed="rId2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384756" y="1006434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572E99-5A34-D945-9C7F-7E73FE0ED27C}"/>
              </a:ext>
            </a:extLst>
          </p:cNvPr>
          <p:cNvGrpSpPr/>
          <p:nvPr/>
        </p:nvGrpSpPr>
        <p:grpSpPr>
          <a:xfrm>
            <a:off x="9907243" y="2843338"/>
            <a:ext cx="2263734" cy="2732709"/>
            <a:chOff x="5753083" y="2096992"/>
            <a:chExt cx="2263734" cy="27327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5929675" y="369660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7729710" y="39727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828" y="4016219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077456" y="378946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6652693" y="209699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7512371" y="3655129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404511" y="3869825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2936" y="4448701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5753083" y="41227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719907" y="327412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18">
              <a:extLst>
                <a:ext uri="{FF2B5EF4-FFF2-40B4-BE49-F238E27FC236}">
                  <a16:creationId xmlns:a16="http://schemas.microsoft.com/office/drawing/2014/main" id="{C550CC81-1DA7-ED4B-9A2A-8CE6E72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053" y="2636856"/>
              <a:ext cx="152400" cy="762000"/>
              <a:chOff x="5280" y="1200"/>
              <a:chExt cx="96" cy="480"/>
            </a:xfrm>
          </p:grpSpPr>
          <p:sp>
            <p:nvSpPr>
              <p:cNvPr id="140" name="Line 106">
                <a:extLst>
                  <a:ext uri="{FF2B5EF4-FFF2-40B4-BE49-F238E27FC236}">
                    <a16:creationId xmlns:a16="http://schemas.microsoft.com/office/drawing/2014/main" id="{26A600FE-4D65-0147-85D4-D018E78BDF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7">
                <a:extLst>
                  <a:ext uri="{FF2B5EF4-FFF2-40B4-BE49-F238E27FC236}">
                    <a16:creationId xmlns:a16="http://schemas.microsoft.com/office/drawing/2014/main" id="{2B01B660-31ED-1841-964F-E0D84B4808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3477BDB4-8C46-DA49-BD51-4B2A3D1030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3850BF03-FA27-274B-854B-E177EC17F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3635" y="2499118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6758867" y="24276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1767" y="2739903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05453CC-BEE1-404D-8937-E3DB7BD4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512" y="3394595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7EA4697-61A7-C240-8FAB-DA6E5AF4A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188" y="2642648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blipFill>
                <a:blip r:embed="rId3"/>
                <a:stretch>
                  <a:fillRect l="-1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B4B50E7-E361-CE4C-97E3-2F716F1D5EB3}"/>
              </a:ext>
            </a:extLst>
          </p:cNvPr>
          <p:cNvGrpSpPr/>
          <p:nvPr/>
        </p:nvGrpSpPr>
        <p:grpSpPr>
          <a:xfrm>
            <a:off x="10662063" y="3158670"/>
            <a:ext cx="760842" cy="1599353"/>
            <a:chOff x="10423738" y="3714740"/>
            <a:chExt cx="760842" cy="159935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86297" y="40806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3619" y="4004457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1271" y="4550754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81367" y="5161693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10449892" y="42255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10423738" y="4757820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4C51C-F98E-3848-BDF2-A7D7D0CC4F41}"/>
                </a:ext>
              </a:extLst>
            </p:cNvPr>
            <p:cNvSpPr txBox="1"/>
            <p:nvPr/>
          </p:nvSpPr>
          <p:spPr>
            <a:xfrm>
              <a:off x="10635570" y="371474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C389C-8696-2243-87A0-FE4CF68F6426}"/>
                </a:ext>
              </a:extLst>
            </p:cNvPr>
            <p:cNvSpPr txBox="1"/>
            <p:nvPr/>
          </p:nvSpPr>
          <p:spPr>
            <a:xfrm>
              <a:off x="10822839" y="446567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7859" y="4600019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33B6BD7-87C8-5B49-89E0-82BAF2E9FF60}"/>
              </a:ext>
            </a:extLst>
          </p:cNvPr>
          <p:cNvGrpSpPr/>
          <p:nvPr/>
        </p:nvGrpSpPr>
        <p:grpSpPr>
          <a:xfrm>
            <a:off x="10423738" y="1326013"/>
            <a:ext cx="1405894" cy="1611474"/>
            <a:chOff x="8039968" y="3625981"/>
            <a:chExt cx="1405894" cy="1611474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96469" y="42330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54655" y="3915698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8039968" y="43779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1D0E9-EE31-F745-A7A0-6BEB1E4AF72B}"/>
                </a:ext>
              </a:extLst>
            </p:cNvPr>
            <p:cNvSpPr txBox="1"/>
            <p:nvPr/>
          </p:nvSpPr>
          <p:spPr>
            <a:xfrm>
              <a:off x="8426606" y="362598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6262" y="4242401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8438137" y="4240301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9812" y="4854924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1058" y="4664358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8953" y="4858606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6731" y="398228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2702" y="5045431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8996235" y="4379625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2A36F41-E3A9-0741-B4F1-242AC9B2F4B6}"/>
              </a:ext>
            </a:extLst>
          </p:cNvPr>
          <p:cNvGrpSpPr/>
          <p:nvPr/>
        </p:nvGrpSpPr>
        <p:grpSpPr>
          <a:xfrm>
            <a:off x="9410128" y="5023740"/>
            <a:ext cx="2800496" cy="1023377"/>
            <a:chOff x="5535207" y="2783599"/>
            <a:chExt cx="2800496" cy="1023377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8FCA81-6F96-354D-9BB4-E735BBFA1A6E}"/>
                </a:ext>
              </a:extLst>
            </p:cNvPr>
            <p:cNvSpPr txBox="1"/>
            <p:nvPr/>
          </p:nvSpPr>
          <p:spPr>
            <a:xfrm>
              <a:off x="5540129" y="325337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709570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207" y="3614952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764" y="3157881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6548658" y="328460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6380703" y="3150603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8517" y="3066887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150603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3B8C247-1DB8-4749-A63B-58084A663425}"/>
                </a:ext>
              </a:extLst>
            </p:cNvPr>
            <p:cNvSpPr txBox="1"/>
            <p:nvPr/>
          </p:nvSpPr>
          <p:spPr>
            <a:xfrm>
              <a:off x="7405532" y="3222201"/>
              <a:ext cx="93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50ohms</a:t>
              </a:r>
              <a:endParaRPr lang="en-US" sz="1600" baseline="-25000" dirty="0"/>
            </a:p>
          </p:txBody>
        </p:sp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16431" y="2843629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0901" y="3157891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5996577" y="27835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forming a bandpass filter.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43.6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43.6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6.9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blipFill>
                <a:blip r:embed="rId3"/>
                <a:stretch>
                  <a:fillRect l="-979" t="-5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30DA61-0E2C-B74E-A3BE-1367CC311BC3}"/>
              </a:ext>
            </a:extLst>
          </p:cNvPr>
          <p:cNvGrpSpPr/>
          <p:nvPr/>
        </p:nvGrpSpPr>
        <p:grpSpPr>
          <a:xfrm>
            <a:off x="9915638" y="1251601"/>
            <a:ext cx="1982068" cy="1001829"/>
            <a:chOff x="8488772" y="1462616"/>
            <a:chExt cx="1982068" cy="10018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851897" y="1570909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730999" y="1573795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8488772" y="19143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374" y="177115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2785" y="195190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9793160" y="1519829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0280783" y="19091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8754109" y="146261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8551533" y="2415808"/>
              <a:ext cx="182069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8510544" y="23682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0292509" y="23730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Again, find the resonant frequency, the frequencies corresponding to a 3db falloff, the bandwidth and the Q of this circuit.  This circuit is in the transmit oscillator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blipFill>
                <a:blip r:embed="rId3"/>
                <a:stretch>
                  <a:fillRect l="-1307" r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8215454" y="2638323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use it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the wave velocity by calculating the resonant frequency and noting the time delay with a scope on the input and output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Confirm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blipFill>
                <a:blip r:embed="rId3"/>
                <a:stretch>
                  <a:fillRect l="-1246" t="-493" r="-8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/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421AE7A-E07F-F046-B38F-5EC2F4F93D93}"/>
              </a:ext>
            </a:extLst>
          </p:cNvPr>
          <p:cNvGrpSpPr/>
          <p:nvPr/>
        </p:nvGrpSpPr>
        <p:grpSpPr>
          <a:xfrm>
            <a:off x="7693385" y="1131460"/>
            <a:ext cx="4230627" cy="1473635"/>
            <a:chOff x="7513802" y="1589460"/>
            <a:chExt cx="4230627" cy="147363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706616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361294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52989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91004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944" y="2671840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977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647739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66002" y="3057425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3802" y="2301095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55188" y="196168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818602" y="187402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blipFill>
                <a:blip r:embed="rId3"/>
                <a:stretch>
                  <a:fillRect l="-11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blipFill>
                <a:blip r:embed="rId3"/>
                <a:stretch>
                  <a:fillRect l="-1284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5571"/>
              </p:ext>
            </p:extLst>
          </p:nvPr>
        </p:nvGraphicFramePr>
        <p:xfrm>
          <a:off x="5789222" y="308421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5689</Words>
  <Application>Microsoft Macintosh PowerPoint</Application>
  <PresentationFormat>Widescreen</PresentationFormat>
  <Paragraphs>1544</Paragraphs>
  <Slides>95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172</cp:revision>
  <dcterms:created xsi:type="dcterms:W3CDTF">2021-07-06T18:24:07Z</dcterms:created>
  <dcterms:modified xsi:type="dcterms:W3CDTF">2021-07-09T00:27:05Z</dcterms:modified>
</cp:coreProperties>
</file>